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2EFE-3E05-479D-8EE2-624688DA97AE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78CB-B132-41B3-A63E-E9A06462A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225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2EFE-3E05-479D-8EE2-624688DA97AE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78CB-B132-41B3-A63E-E9A06462A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883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2EFE-3E05-479D-8EE2-624688DA97AE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78CB-B132-41B3-A63E-E9A06462A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697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2EFE-3E05-479D-8EE2-624688DA97AE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78CB-B132-41B3-A63E-E9A06462A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12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2EFE-3E05-479D-8EE2-624688DA97AE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78CB-B132-41B3-A63E-E9A06462A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316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2EFE-3E05-479D-8EE2-624688DA97AE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78CB-B132-41B3-A63E-E9A06462A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49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2EFE-3E05-479D-8EE2-624688DA97AE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78CB-B132-41B3-A63E-E9A06462A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607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2EFE-3E05-479D-8EE2-624688DA97AE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78CB-B132-41B3-A63E-E9A06462A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28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2EFE-3E05-479D-8EE2-624688DA97AE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78CB-B132-41B3-A63E-E9A06462A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109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2EFE-3E05-479D-8EE2-624688DA97AE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78CB-B132-41B3-A63E-E9A06462A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25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2EFE-3E05-479D-8EE2-624688DA97AE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F78CB-B132-41B3-A63E-E9A06462A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693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E2EFE-3E05-479D-8EE2-624688DA97AE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F78CB-B132-41B3-A63E-E9A06462A6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70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adry.infomed39.ru/upload/medialibrary/cee/47ghl6sqyzlkvmoojtojcf9ppe6g73ap/Dokumenty-tselevoe-_spetsialitet_-PDF.pdf" TargetMode="External"/><Relationship Id="rId7" Type="http://schemas.openxmlformats.org/officeDocument/2006/relationships/hyperlink" Target="https://kadry.infomed39.ru/trainin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nfomed39.ru/" TargetMode="External"/><Relationship Id="rId5" Type="http://schemas.openxmlformats.org/officeDocument/2006/relationships/hyperlink" Target="mailto:kadry@infomed39.ru" TargetMode="External"/><Relationship Id="rId4" Type="http://schemas.openxmlformats.org/officeDocument/2006/relationships/hyperlink" Target="https://kadry.infomed39.ru/human-resources-program/other-support-measures/vyplata-ezhemesyachnoy-stipendii-v-razmere-5-tys-rubley-litsam-prokhodyashchim-obuchenie-v-ordinatu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95250" y="0"/>
            <a:ext cx="12287250" cy="6858000"/>
          </a:xfrm>
          <a:prstGeom prst="rect">
            <a:avLst/>
          </a:prstGeom>
          <a:blipFill dpi="0" rotWithShape="1">
            <a:blip r:embed="rId2">
              <a:alphaModFix amt="1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outerShdw blurRad="50800" dist="50800" dir="5400000" sx="105000" sy="105000" algn="ctr" rotWithShape="0">
              <a:srgbClr val="000000">
                <a:alpha val="6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Сфыв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5324" y="1016593"/>
            <a:ext cx="10706100" cy="5170060"/>
          </a:xfrm>
        </p:spPr>
        <p:txBody>
          <a:bodyPr>
            <a:noAutofit/>
          </a:bodyPr>
          <a:lstStyle/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здравоохранения Калининградской области в 2023-2024 учебном году проводит отбор граждан для заключения договоров о целевом обучении по программам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специалитета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нужд Калининградской области (далее – отбор).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Заявка на целевые места в высшие учебные заведения по программам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специалитета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2024 год поступления формируется исходя из поданных на конкурсный отбор заявлений.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участие в отборе предоставляется гражданам Российской Федерации, а также гражданам иностранных государств-участников Соглашения между Правительством Республики Беларусь, Правительством Республики Казахстан, Правительством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Кыргызской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Республики и Правительством РФ от 24.11.1998 «О предоставлении равных прав гражданам государств - участников Договора об углублении интеграции в экономической и гуманитарной областях от 29 марта 1996 года на поступление в учебные заведения», которые: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получают высшее профессиональное образование впервые.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документов, необходимых для участия в отборе (</a:t>
            </a:r>
            <a:r>
              <a:rPr lang="ru-RU" sz="13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скачать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Студентам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целевикам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обучающимся по программам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специалитета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предоставляется мера социальной поддержки в виде дополнительной ежемесячной стипендии в размере 2000 (Двух тысяч) рублей. (</a:t>
            </a:r>
            <a:r>
              <a:rPr lang="ru-RU" sz="13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подробнее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документов осуществляется Центром компетенций и организации подготовки квалифицированных кадров для системы здравоохранения Калининградской области с 01 сентября 2023 года по 31 мая 2024 года: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электронной почты на адрес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13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kadry@infomed39.ru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Отправка писем на электронную почту возможна только с почтовых сервисов, находящихся в российской зоне (к примеру @mail.ru/@yandex.ru/@rambler.ru и т.д.), письма, отправленные с зарубежных почтовых сервисов (@gmail.com/@outlook.com/@icloud.com и т.д., доставлены НЕ БУДУТ!);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 по адресу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г. Калининград, ул. Мусоргского, д. 10А, 4 этаж,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54.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понедельника по четверг с 9:00 до 17:00.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контактный телефон: 8(4012) 640-922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регистрации документов, по указанному в заявлении номеру телефона, заявителю сообщается присвоенный регистрационный номер.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результатов отбора осуществляется в июне 2024 года на сайте Министерства здравоохранения Калининградской области </a:t>
            </a:r>
            <a:r>
              <a:rPr lang="ru-RU" sz="13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infomed39.ru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 разделе «Целевое обучение» вместе с графиком заключения договоров о целевом обучении.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завершения отбора и размещения результатов Министерство вправе провести дополнительный отбор граждан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ля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 договоров о целевом обучении на места, оставшиеся невостребованными по итогам основного отбора, на условиях, предусмотренных настоящим порядком, в том числе с участием граждан, не проходящих по конкурсу на целевые места Калининградской области в выбранном ими образовательном учреждении.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09688" y="6057900"/>
            <a:ext cx="9477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Ссылка для просмотра вариантов целевого обучения Министерства здравоохранения Калининградской области: </a:t>
            </a:r>
            <a:r>
              <a:rPr lang="en-US" dirty="0" smtClean="0">
                <a:hlinkClick r:id="rId7"/>
              </a:rPr>
              <a:t>https://kadry.infomed39.ru/training/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153561" y="324276"/>
            <a:ext cx="3789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Целевое обучение на 2023-2024 год.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749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51</Words>
  <Application>Microsoft Office PowerPoint</Application>
  <PresentationFormat>Широкоэкранный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Министерство здравоохранения Калининградской области в 2023-2024 учебном году проводит отбор граждан для заключения договоров о целевом обучении по программам специалитета для нужд Калининградской области (далее – отбор). Заявка на целевые места в высшие учебные заведения по программам специалитета на 2024 год поступления формируется исходя из поданных на конкурсный отбор заявлений. Право на участие в отборе предоставляется гражданам Российской Федерации, а также гражданам иностранных государств-участников Соглашения между Правительством Республики Беларусь, Правительством Республики Казахстан, Правительством Кыргызской Республики и Правительством РФ от 24.11.1998 «О предоставлении равных прав гражданам государств - участников Договора об углублении интеграции в экономической и гуманитарной областях от 29 марта 1996 года на поступление в учебные заведения», которые: - получают высшее профессиональное образование впервые. Перечень документов, необходимых для участия в отборе (скачать) Студентам целевикам, обучающимся по программам специалитета, предоставляется мера социальной поддержки в виде дополнительной ежемесячной стипендии в размере 2000 (Двух тысяч) рублей. (подробнее) Прием документов осуществляется Центром компетенций и организации подготовки квалифицированных кадров для системы здравоохранения Калининградской области с 01 сентября 2023 года по 31 мая 2024 года: - посредством электронной почты на адрес: kadry@infomed39.ru ВНИМАНИЕ! Отправка писем на электронную почту возможна только с почтовых сервисов, находящихся в российской зоне (к примеру @mail.ru/@yandex.ru/@rambler.ru и т.д.), письма, отправленные с зарубежных почтовых сервисов (@gmail.com/@outlook.com/@icloud.com и т.д., доставлены НЕ БУДУТ!); - лично по адресу: г. Калининград, ул. Мусоргского, д. 10А, 4 этаж, каб. 54. с понедельника по четверг с 9:00 до 17:00. контактный телефон: 8(4012) 640-922 После регистрации документов, по указанному в заявлении номеру телефона, заявителю сообщается присвоенный регистрационный номер. Размещение результатов отбора осуществляется в июне 2024 года на сайте Министерства здравоохранения Калининградской области infomed39.ru в разделе «Целевое обучение» вместе с графиком заключения договоров о целевом обучении. После завершения отбора и размещения результатов Министерство вправе провести дополнительный отбор граждан ля заключения договоров о целевом обучении на места, оставшиеся невостребованными по итогам основного отбора, на условиях, предусмотренных настоящим порядком, в том числе с участием граждан, не проходящих по конкурсу на целевые места Калининградской области в выбранном ими образовательном учреждении.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РњРёРЅРёСЃС‚РµСЂСЃС‚РІРѕ Р·РґСЂР°РІРѕРѕС…СЂР°РЅРµРЅРёСЏ РљР°Р»РёРЅРёРЅРіСЂР°РґСЃРєРѕР№ РѕР±Р»Р°СЃС‚Рё РІ 2023-2024 СѓС‡РµР±РЅРѕРј РіРѕРґСѓ РїСЂРѕРІРѕРґРёС‚ РѕС‚Р±РѕСЂ РіСЂР°Р¶РґР°РЅ РґР»СЏ Р·Р°РєР»СЋС‡РµРЅРёСЏ РґРѕРіРѕРІРѕСЂРѕРІ Рѕ С†РµР»РµРІРѕРј РѕР±СѓС‡РµРЅРёРё РїРѕ РїСЂРѕРіСЂР°РјРјР°Рј СЃРїРµС†РёР°Р»РёС‚РµС‚Р° РґР»СЏ РЅСѓР¶Рґ РљР°Р»РёРЅРёРЅРіСЂР°РґСЃРєРѕР№ РѕР±Р»Р°СЃС‚Рё (РґР°Р»РµРµ вЂ“ РѕС‚Р±РѕСЂ). Р—Р°СЏРІРєР° РЅР° С†РµР»РµРІС‹Рµ РјРµСЃС‚Р° РІ РІС‹СЃС€РёРµ СѓС‡РµР±РЅС‹Рµ Р·Р°РІРµРґРµРЅРёСЏ РїРѕ РїСЂРѕРіСЂР°РјРјР°Рј СЃРїРµС†РёР°Р»РёС‚РµС‚Р° РЅР° 2024 РіРѕРґ РїРѕСЃС‚СѓРїР»РµРЅРёСЏ С„РѕСЂРјРёСЂСѓРµС‚СЃСЏ РёСЃС…РѕРґСЏ РёР· РїРѕРґР°РЅРЅС‹С… РЅР° РєРѕРЅРєСѓСЂСЃРЅС‹Р№ РѕС‚Р±РѕСЂ Р·Р°СЏРІР»РµРЅРёР№. РџСЂР°РІРѕ РЅР° СѓС‡Р°СЃС‚РёРµ РІ РѕС‚Р±РѕСЂРµ РїСЂРµРґРѕСЃС‚Р°РІР»СЏРµС‚СЃСЏ РіСЂР°Р¶РґР°РЅР°Рј Р РѕСЃСЃРёР№СЃРєРѕР№ Р¤РµРґРµСЂР°С†РёРё, Р° С‚Р°РєР¶Рµ РіСЂР°Р¶РґР°РЅР°Рј РёРЅРѕСЃС‚СЂР°РЅРЅС‹С… РіРѕСЃСѓРґР°СЂСЃС‚РІ-СѓС‡Р°СЃС‚РЅРёРєРѕРІ РЎРѕРіР»Р°С€РµРЅРёСЏ РјРµР¶РґСѓ РџСЂР°РІРёС‚РµР»СЊСЃС‚РІРѕРј Р РµСЃРїСѓР±Р»РёРєРё Р‘РµР»Р°СЂСѓСЃСЊ, РџСЂР°РІРёС‚РµР»СЊСЃС‚РІРѕРј Р РµСЃРїСѓР±Р»РёРєРё РљР°Р·Р°С…СЃС‚Р°РЅ, РџСЂР°РІРёС‚РµР»СЊСЃС‚РІРѕРј РљС‹СЂРіС‹Р·СЃРєРѕР№ Р РµСЃРїСѓР±Р»РёРєРё Рё РџСЂР°РІРёС‚РµР»СЊСЃС‚РІРѕРј Р Р¤ РѕС‚ 24.11.1998 В«Рћ РїСЂРµРґРѕСЃС‚Р°РІР»РµРЅРёРё СЂР°РІРЅС‹С… РїСЂР°РІ РіСЂР°Р¶РґР°РЅР°Рј РіРѕСЃСѓРґР°СЂСЃС‚РІ - СѓС‡Р°СЃС‚РЅРёРєРѕРІ Р”РѕРіРѕРІРѕСЂР° РѕР± СѓРіР»СѓР±Р»РµРЅРёРё РёРЅС‚РµРіСЂР°С†РёРё РІ СЌРєРѕРЅРѕРјРёС‡РµСЃРєРѕР№ Рё РіСѓРјР°РЅРёС‚Р°СЂРЅРѕР№ РѕР±Р»Р°СЃС‚СЏС… РѕС‚ 29 РјР°СЂС‚Р° 1996 РіРѕРґР° РЅР° РїРѕСЃС‚СѓРїР»РµРЅРёРµ РІ СѓС‡РµР±РЅС‹Рµ Р·Р°РІРµРґРµРЅРёСЏВ», РєРѕС‚РѕСЂС‹Рµ: - РїРѕР»СѓС‡Р°СЋС‚ РІС‹СЃС€РµРµ РїСЂРѕС„РµСЃСЃРёРѕРЅР°Р»СЊРЅРѕРµ РѕР±СЂР°Р·РѕРІР°РЅРёРµ РІРїРµСЂРІС‹Рµ. РџРµСЂРµС‡РµРЅСЊ РґРѕРєСѓРјРµРЅС‚РѕРІ, РЅРµРѕР±С…РѕРґРёРјС‹С… РґР»СЏ СѓС‡Р°СЃС‚РёСЏ РІ РѕС‚Р±РѕСЂРµВ (СЃРєР°С‡Р°С‚СЊ) РЎС‚СѓРґРµРЅС‚Р°Рј С†РµР»РµРІРёРєР°Рј, РѕР±СѓС‡Р°СЋС‰РёРјСЃСЏ РїРѕ РїСЂРѕРіСЂР°РјРјР°Рј СЃРїРµС†РёР°Р»РёС‚РµС‚Р°, РїСЂРµРґРѕСЃС‚Р°РІР»СЏРµС‚СЃСЏ РјРµСЂР° СЃРѕС†РёР°Р»СЊРЅРѕР№ РїРѕРґРґРµСЂР¶РєРё РІ РІРёРґРµ РґРѕРїРѕР»РЅРёС‚РµР»СЊРЅРѕР№ РµР¶РµРјРµСЃСЏС</dc:title>
  <dc:creator>Пономарёв Михаил Русланович</dc:creator>
  <cp:lastModifiedBy>Грабалаускас Артём Игоревич</cp:lastModifiedBy>
  <cp:revision>4</cp:revision>
  <dcterms:created xsi:type="dcterms:W3CDTF">2023-11-16T06:02:14Z</dcterms:created>
  <dcterms:modified xsi:type="dcterms:W3CDTF">2023-11-16T06:51:37Z</dcterms:modified>
</cp:coreProperties>
</file>